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14.xml" ContentType="application/vnd.openxmlformats-officedocument.presentationml.slide+xml"/>
  <Override PartName="/ppt/notesSlides/notesSlide14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5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16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17.xml" ContentType="application/vnd.openxmlformats-officedocument.presentationml.notes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x="16256000" cy="9144000"/>
  <p:notesSz cx="16256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/Relationships>
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/Relationships>
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.xml"/></Relationships>
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.xml"/></Relationships>
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.xml"/></Relationships>
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.xml"/></Relationships>
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4.xml"/></Relationships>
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5.xml"/></Relationships>
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6.xml"/></Relationships>
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7.xml"/></Relationships>
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/Relationships>
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/Relationships>
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/Relationships>
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/Relationships>
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/Relationships>
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/Relationships>
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/Relationships>
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/Relationships>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19676" y="2834640"/>
            <a:ext cx="13822997" cy="19202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439352" y="5120640"/>
            <a:ext cx="11383644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813117" y="2103120"/>
            <a:ext cx="7074122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8375110" y="2103120"/>
            <a:ext cx="7074122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13117" y="365759"/>
            <a:ext cx="14636114" cy="1463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13117" y="2103120"/>
            <a:ext cx="14636114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5529199" y="8503920"/>
            <a:ext cx="5203951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813117" y="8503920"/>
            <a:ext cx="374034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1708892" y="8503920"/>
            <a:ext cx="374034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notesSlide" Target="../notesSlides/notesSlide1.xml"/><Relationship Id="rId4" Type="http://schemas.openxmlformats.org/officeDocument/2006/relationships/slide" Target="slide1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notesSlide" Target="../notesSlides/notesSlide10.xml"/><Relationship Id="rId4" Type="http://schemas.openxmlformats.org/officeDocument/2006/relationships/slide" Target="slide10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notesSlide" Target="../notesSlides/notesSlide11.xml"/><Relationship Id="rId4" Type="http://schemas.openxmlformats.org/officeDocument/2006/relationships/slide" Target="slide11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notesSlide" Target="../notesSlides/notesSlide12.xml"/><Relationship Id="rId4" Type="http://schemas.openxmlformats.org/officeDocument/2006/relationships/slide" Target="slide1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notesSlide" Target="../notesSlides/notesSlide13.xml"/><Relationship Id="rId4" Type="http://schemas.openxmlformats.org/officeDocument/2006/relationships/slide" Target="slide13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3" Type="http://schemas.openxmlformats.org/officeDocument/2006/relationships/notesSlide" Target="../notesSlides/notesSlide14.xml"/><Relationship Id="rId4" Type="http://schemas.openxmlformats.org/officeDocument/2006/relationships/slide" Target="slide14.xm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Relationship Id="rId3" Type="http://schemas.openxmlformats.org/officeDocument/2006/relationships/notesSlide" Target="../notesSlides/notesSlide15.xml"/><Relationship Id="rId4" Type="http://schemas.openxmlformats.org/officeDocument/2006/relationships/slide" Target="slide15.xm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Relationship Id="rId3" Type="http://schemas.openxmlformats.org/officeDocument/2006/relationships/notesSlide" Target="../notesSlides/notesSlide16.xml"/><Relationship Id="rId4" Type="http://schemas.openxmlformats.org/officeDocument/2006/relationships/slide" Target="slide16.xml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Relationship Id="rId3" Type="http://schemas.openxmlformats.org/officeDocument/2006/relationships/notesSlide" Target="../notesSlides/notesSlide17.xml"/><Relationship Id="rId4" Type="http://schemas.openxmlformats.org/officeDocument/2006/relationships/slide" Target="slide17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notesSlide" Target="../notesSlides/notesSlide2.xml"/><Relationship Id="rId4" Type="http://schemas.openxmlformats.org/officeDocument/2006/relationships/slide" Target="slide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notesSlide" Target="../notesSlides/notesSlide3.xml"/><Relationship Id="rId4" Type="http://schemas.openxmlformats.org/officeDocument/2006/relationships/slide" Target="slide3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notesSlide" Target="../notesSlides/notesSlide4.xml"/><Relationship Id="rId4" Type="http://schemas.openxmlformats.org/officeDocument/2006/relationships/slide" Target="slide4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notesSlide" Target="../notesSlides/notesSlide5.xml"/><Relationship Id="rId4" Type="http://schemas.openxmlformats.org/officeDocument/2006/relationships/slide" Target="slide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notesSlide" Target="../notesSlides/notesSlide6.xml"/><Relationship Id="rId4" Type="http://schemas.openxmlformats.org/officeDocument/2006/relationships/slide" Target="slide6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notesSlide" Target="../notesSlides/notesSlide7.xml"/><Relationship Id="rId4" Type="http://schemas.openxmlformats.org/officeDocument/2006/relationships/slide" Target="slide7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notesSlide" Target="../notesSlides/notesSlide8.xml"/><Relationship Id="rId4" Type="http://schemas.openxmlformats.org/officeDocument/2006/relationships/slide" Target="slide8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notesSlide" Target="../notesSlides/notesSlide9.xml"/><Relationship Id="rId4" Type="http://schemas.openxmlformats.org/officeDocument/2006/relationships/slide" Target="slide9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8032" cy="914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fade thruBlk="0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2020-06-13T12:47:13Z</dcterms:created>
  <dcterms:modified xsi:type="dcterms:W3CDTF">2020-06-13T12:47:13Z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2020-06-13T00:00:00Z</vt:filetime>
  </property>
  <property fmtid="{D5CDD505-2E9C-101B-9397-08002B2CF9AE}" pid="3" name="LastSaved">
    <vt:filetime>2020-06-13T00:00:00Z</vt:filetime>
  </property>
</Properties>
</file>